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imagesearch.com/2020/06/29/opencv-selective-search-for-object-detection/" TargetMode="External"/><Relationship Id="rId3" Type="http://schemas.openxmlformats.org/officeDocument/2006/relationships/hyperlink" Target="https://medium.com/dataseries/understanding-selective-search-for-object-detection-3f38709067d7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yimagesearch.com/2020/06/29/opencv-selective-search-for-object-detection/" TargetMode="External"/><Relationship Id="rId3" Type="http://schemas.openxmlformats.org/officeDocument/2006/relationships/hyperlink" Target="https://medium.com/dataseries/understanding-selective-search-for-object-detection-3f38709067d7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7d7513cb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7d7513cb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d7513cb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d7513cb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7d7513c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7d7513c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7d7513cb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7d7513cb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7d7513cb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7d7513cb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d7513cb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d7513cb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7d7513cb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7d7513cb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References: </a:t>
            </a:r>
            <a:r>
              <a:rPr lang="vi" u="sng">
                <a:solidFill>
                  <a:schemeClr val="hlink"/>
                </a:solidFill>
                <a:hlinkClick r:id="rId2"/>
              </a:rPr>
              <a:t>https://pyimagesearch.com/2020/06/29/opencv-selective-search-for-object-detection/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3"/>
              </a:rPr>
              <a:t>https://medium.com/dataseries/understanding-selective-search-for-object-detection-3f38709067d7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7d7513cb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7d7513cb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References: </a:t>
            </a:r>
            <a:r>
              <a:rPr lang="vi" u="sng">
                <a:solidFill>
                  <a:schemeClr val="hlink"/>
                </a:solidFill>
                <a:hlinkClick r:id="rId2"/>
              </a:rPr>
              <a:t>https://pyimagesearch.com/2020/06/29/opencv-selective-search-for-object-detection/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3"/>
              </a:rPr>
              <a:t>https://medium.com/dataseries/understanding-selective-search-for-object-detection-3f38709067d7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7d7513cb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7d7513cb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7d7513cb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7d7513cb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fgMsofo_VAgppdvLuFRmpFnp7biEOX2z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sshikamaru/car-object-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roOhJU2Uzdy67QZR--b74i1ktcsXOHHl?usp=sharing" TargetMode="External"/><Relationship Id="rId4" Type="http://schemas.openxmlformats.org/officeDocument/2006/relationships/hyperlink" Target="https://colab.research.google.com/drive/1Q_DPMHIxf1CB_bsounYQBMs3HwCjUCzf?usp=sharing" TargetMode="External"/><Relationship Id="rId5" Type="http://schemas.openxmlformats.org/officeDocument/2006/relationships/hyperlink" Target="https://colab.research.google.com/drive/1fgMsofo_VAgppdvLuFRmpFnp7biEOX2z?usp=sharing" TargetMode="External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ogitotech.com/blog/how-to-annotate-images-for-deep-learning" TargetMode="External"/><Relationship Id="rId4" Type="http://schemas.openxmlformats.org/officeDocument/2006/relationships/hyperlink" Target="https://www.v7labs.com/blog/data-annotation-guide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huppelen.nl/publications/selectiveSearchDraft.pdf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Q_DPMHIxf1CB_bsounYQBMs3HwCjUCzf?usp=sharing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fgMsofo_VAgppdvLuFRmpFnp7biEOX2z?usp=sharing" TargetMode="External"/><Relationship Id="rId4" Type="http://schemas.openxmlformats.org/officeDocument/2006/relationships/hyperlink" Target="https://www.makesense.ai/?fbclid=IwAR3x9mWALgOrza0mwYf6DohoLC7ZqC0LJ9UMLT7OUOZ3CLFaGC1Eje5GvoA" TargetMode="External"/><Relationship Id="rId5" Type="http://schemas.openxmlformats.org/officeDocument/2006/relationships/hyperlink" Target="https://github.com/tzutalin/labelImg?fbclid=IwAR3x9mWALgOrza0mwYf6DohoLC7ZqC0LJ9UMLT7OUOZ3CLFaGC1Eje5Gvo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Car</a:t>
            </a:r>
            <a:r>
              <a:rPr lang="vi"/>
              <a:t> Detection 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with YOLO5  &amp; FLASK APP 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34800" y="3816375"/>
            <a:ext cx="563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Group Members: 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-"/>
            </a:pPr>
            <a:r>
              <a:rPr lang="vi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Nguyễn Duy Đạt - duydattqta13@gmail.com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-"/>
            </a:pPr>
            <a:r>
              <a:rPr lang="vi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Nguyễn Ngọc Minh Thy  - minhthy1016@gmail.com</a:t>
            </a:r>
            <a:endParaRPr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vi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Nguyễn Trần Đăng Dương - duong05102002@gmail.com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results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</a:t>
            </a:r>
            <a:r>
              <a:rPr lang="vi"/>
              <a:t>. </a:t>
            </a:r>
            <a:r>
              <a:rPr lang="vi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Experiment with </a:t>
            </a:r>
            <a:r>
              <a:rPr lang="vi" u="sng"/>
              <a:t>FLASK 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We save the model file and deploy on Flask 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/>
              <a:t>You can clone the files and give it a try!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2219050" y="1080825"/>
            <a:ext cx="45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000">
                <a:latin typeface="Open Sans"/>
                <a:ea typeface="Open Sans"/>
                <a:cs typeface="Open Sans"/>
                <a:sym typeface="Open Sans"/>
              </a:rPr>
              <a:t>THANK YOU!!!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5575"/>
            <a:ext cx="8876826" cy="31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Problem Statement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Car Detection is fascinating project in Computer Vision, whether you are working in self-driving car industry, or a newbie in CV.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/>
              <a:t>We want to present our experiment with YOLO5 model and build an app in Flask. 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5" y="3270000"/>
            <a:ext cx="3596374" cy="1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775" y="3203974"/>
            <a:ext cx="4446025" cy="18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Data Source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3"/>
              </a:rPr>
              <a:t>Car Dataset</a:t>
            </a:r>
            <a:r>
              <a:rPr lang="vi"/>
              <a:t> :The dataset contains media of cars in all views.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u="sng"/>
              <a:t>Application idea in Flask: </a:t>
            </a:r>
            <a:r>
              <a:rPr lang="vi"/>
              <a:t>Detect a random vehicle from an image or video from dataset and web cam.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Headlines 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 u="sng">
                <a:solidFill>
                  <a:schemeClr val="hlink"/>
                </a:solidFill>
                <a:hlinkClick r:id="rId3"/>
              </a:rPr>
              <a:t>Exploratory Data Analysis (EDA</a:t>
            </a:r>
            <a:r>
              <a:rPr lang="vi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 u="sng">
                <a:solidFill>
                  <a:schemeClr val="hlink"/>
                </a:solidFill>
                <a:hlinkClick r:id="rId4"/>
              </a:rPr>
              <a:t>Experiment with YOLO5</a:t>
            </a:r>
            <a:r>
              <a:rPr lang="vi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vi" u="sng">
                <a:solidFill>
                  <a:schemeClr val="hlink"/>
                </a:solidFill>
                <a:hlinkClick r:id="rId5"/>
              </a:rPr>
              <a:t>Experiment with </a:t>
            </a:r>
            <a:r>
              <a:rPr lang="vi" u="sng"/>
              <a:t>FLASK APP</a:t>
            </a:r>
            <a:r>
              <a:rPr lang="vi" u="sng"/>
              <a:t> </a:t>
            </a:r>
            <a:endParaRPr u="sng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6900" y="1356700"/>
            <a:ext cx="4940450" cy="29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44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results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vi"/>
              <a:t>Exploratory Data Analysis (EDA)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 u="sng">
                <a:solidFill>
                  <a:schemeClr val="hlink"/>
                </a:solidFill>
                <a:hlinkClick r:id="rId3"/>
              </a:rPr>
              <a:t>Annotation check</a:t>
            </a:r>
            <a:r>
              <a:rPr lang="vi"/>
              <a:t> : with CV2 to check bounding boxes in images, we can then tag pixel-perfect precisely car position in the picture.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this step help to avoid overfitting model.</a:t>
            </a:r>
            <a:r>
              <a:rPr lang="vi"/>
              <a:t> The </a:t>
            </a:r>
            <a:r>
              <a:rPr lang="vi">
                <a:uFill>
                  <a:noFill/>
                </a:uFill>
                <a:hlinkClick r:id="rId4"/>
              </a:rPr>
              <a:t>quality of these annotations</a:t>
            </a:r>
            <a:r>
              <a:rPr lang="vi"/>
              <a:t> define the accuracy and reliability of our model.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38" y="2753163"/>
            <a:ext cx="35718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8838" y="2753163"/>
            <a:ext cx="357187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244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results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vi"/>
              <a:t>Exploratory Data Analysis (EDA)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 u="sng">
                <a:solidFill>
                  <a:schemeClr val="hlink"/>
                </a:solidFill>
                <a:hlinkClick r:id="rId3"/>
              </a:rPr>
              <a:t>Selective Search for Object Recognization</a:t>
            </a:r>
            <a:r>
              <a:rPr lang="vi"/>
              <a:t>: </a:t>
            </a:r>
            <a:r>
              <a:rPr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seeks to merge together the superpixels to find regions of an image that </a:t>
            </a:r>
            <a:r>
              <a:rPr i="1"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could</a:t>
            </a:r>
            <a:r>
              <a:rPr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 contain an object. </a:t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By using Selective Search, we can more efficiently examine regions of an image that </a:t>
            </a:r>
            <a:r>
              <a:rPr i="1"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likely</a:t>
            </a:r>
            <a:r>
              <a:rPr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 contain an object and then pass those regions on to a SVM, CNN, YOLO,etc. for final classification. But it  is not end-to-end object detection.</a:t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51E50"/>
              </a:buClr>
              <a:buSzPts val="1500"/>
              <a:buFont typeface="Arial"/>
              <a:buChar char="-"/>
            </a:pPr>
            <a:r>
              <a:t/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29" y="2753175"/>
            <a:ext cx="31943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90864"/>
            <a:ext cx="3600250" cy="235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44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results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vi"/>
              <a:t>Exploratory Data Analysis (EDA)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Selective Search crop the image with IOU &gt;0.5</a:t>
            </a:r>
            <a:r>
              <a:rPr lang="vi"/>
              <a:t>: </a:t>
            </a:r>
            <a:r>
              <a:rPr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we calculate IOU, use Selective Search to crop image that could contain an object with its IOU &gt;0.5. </a:t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 sz="1500">
                <a:solidFill>
                  <a:srgbClr val="051E50"/>
                </a:solidFill>
                <a:latin typeface="Arial"/>
                <a:ea typeface="Arial"/>
                <a:cs typeface="Arial"/>
                <a:sym typeface="Arial"/>
              </a:rPr>
              <a:t>Then we call random list of images to check, the result will return Class of Image (Class = 1: Car) and the object location in the picture. </a:t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51E50"/>
              </a:buClr>
              <a:buSzPts val="1500"/>
              <a:buFont typeface="Arial"/>
              <a:buChar char="-"/>
            </a:pPr>
            <a:r>
              <a:t/>
            </a:r>
            <a:endParaRPr sz="1500">
              <a:solidFill>
                <a:srgbClr val="051E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75" y="2496450"/>
            <a:ext cx="2878050" cy="25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25" y="2449225"/>
            <a:ext cx="2594755" cy="26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44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results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2. </a:t>
            </a:r>
            <a:r>
              <a:rPr lang="vi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Experiment with YOLO5</a:t>
            </a:r>
            <a:r>
              <a:rPr lang="vi"/>
              <a:t>: YOLO5 is highly effective model to detect objects with high accuracy return.  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33425"/>
            <a:ext cx="6081876" cy="312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441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Key results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3. </a:t>
            </a:r>
            <a:r>
              <a:rPr lang="vi" u="sng">
                <a:solidFill>
                  <a:schemeClr val="hlink"/>
                </a:solidFill>
                <a:hlinkClick r:id="rId3"/>
              </a:rPr>
              <a:t>Experiment with </a:t>
            </a:r>
            <a:r>
              <a:rPr lang="vi" u="sng"/>
              <a:t>FLASK</a:t>
            </a:r>
            <a:r>
              <a:rPr lang="vi"/>
              <a:t>: Use YoloV5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To get all bboxxes of train dataset into XML file (annotation_dir), we use the tool :</a:t>
            </a:r>
            <a:r>
              <a:rPr lang="vi" sz="1150" u="sng">
                <a:solidFill>
                  <a:schemeClr val="hlink"/>
                </a:solidFill>
                <a:highlight>
                  <a:srgbClr val="E4E6EB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https://www.makesense.ai/</a:t>
            </a:r>
            <a:r>
              <a:rPr lang="vi"/>
              <a:t>. You can also try </a:t>
            </a:r>
            <a:r>
              <a:rPr lang="vi" sz="1150" u="sng">
                <a:solidFill>
                  <a:schemeClr val="hlink"/>
                </a:solidFill>
                <a:highlight>
                  <a:srgbClr val="E4E6EB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https://github.com/tzutalin/labelImg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